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65" r:id="rId3"/>
    <p:sldId id="257" r:id="rId4"/>
    <p:sldId id="279" r:id="rId5"/>
    <p:sldId id="277" r:id="rId6"/>
    <p:sldId id="258" r:id="rId7"/>
    <p:sldId id="266" r:id="rId8"/>
    <p:sldId id="267" r:id="rId9"/>
    <p:sldId id="268" r:id="rId10"/>
    <p:sldId id="261" r:id="rId11"/>
    <p:sldId id="270" r:id="rId12"/>
    <p:sldId id="278" r:id="rId13"/>
    <p:sldId id="271" r:id="rId14"/>
    <p:sldId id="273" r:id="rId15"/>
    <p:sldId id="275" r:id="rId16"/>
    <p:sldId id="272" r:id="rId17"/>
    <p:sldId id="276" r:id="rId18"/>
    <p:sldId id="264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6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338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30960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36099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82102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91057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5842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2201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1">
              <a:rPr lang="en-US"/>
              <a:t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  <p:extLst>
      <p:ext uri="{BB962C8B-B14F-4D97-AF65-F5344CB8AC3E}">
        <p14:creationId xmlns:p14="http://schemas.microsoft.com/office/powerpoint/2010/main" val="413910770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Relationship Id="rId3" Type="http://schemas.openxmlformats.org/officeDocument/2006/relationships/image" Target="../media/image1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video" Target="file:///C:/Users/31690/Desktop/&#49884;&#50672;&#50896;&#48376;.mp4" TargetMode="External" /><Relationship Id="rId4" Type="http://schemas.microsoft.com/office/2007/relationships/media" Target="file:///C:\Users\31690\Desktop\&#49884;&#50672;&#50896;&#48376;.mp4" TargetMode="External" /><Relationship Id="rId5" Type="http://schemas.openxmlformats.org/officeDocument/2006/relationships/image" Target="../media/image6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65.png"  /><Relationship Id="rId11" Type="http://schemas.openxmlformats.org/officeDocument/2006/relationships/image" Target="../media/image66.png"  /><Relationship Id="rId12" Type="http://schemas.openxmlformats.org/officeDocument/2006/relationships/image" Target="../media/image67.png"  /><Relationship Id="rId13" Type="http://schemas.openxmlformats.org/officeDocument/2006/relationships/image" Target="../media/image68.png"  /><Relationship Id="rId14" Type="http://schemas.openxmlformats.org/officeDocument/2006/relationships/image" Target="../media/image69.png"  /><Relationship Id="rId15" Type="http://schemas.openxmlformats.org/officeDocument/2006/relationships/image" Target="../media/image63.png"  /><Relationship Id="rId16" Type="http://schemas.openxmlformats.org/officeDocument/2006/relationships/image" Target="../media/image64.png"  /><Relationship Id="rId17" Type="http://schemas.openxmlformats.org/officeDocument/2006/relationships/image" Target="../media/image65.png"  /><Relationship Id="rId18" Type="http://schemas.openxmlformats.org/officeDocument/2006/relationships/image" Target="../media/image66.png"  /><Relationship Id="rId19" Type="http://schemas.openxmlformats.org/officeDocument/2006/relationships/image" Target="../media/image67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68.png"  /><Relationship Id="rId21" Type="http://schemas.openxmlformats.org/officeDocument/2006/relationships/image" Target="../media/image69.png"  /><Relationship Id="rId22" Type="http://schemas.openxmlformats.org/officeDocument/2006/relationships/image" Target="../media/image70.png"  /><Relationship Id="rId23" Type="http://schemas.openxmlformats.org/officeDocument/2006/relationships/image" Target="../media/image63.png"  /><Relationship Id="rId24" Type="http://schemas.openxmlformats.org/officeDocument/2006/relationships/image" Target="../media/image64.png"  /><Relationship Id="rId25" Type="http://schemas.openxmlformats.org/officeDocument/2006/relationships/image" Target="../media/image65.png"  /><Relationship Id="rId26" Type="http://schemas.openxmlformats.org/officeDocument/2006/relationships/image" Target="../media/image66.png"  /><Relationship Id="rId27" Type="http://schemas.openxmlformats.org/officeDocument/2006/relationships/image" Target="../media/image67.png"  /><Relationship Id="rId28" Type="http://schemas.openxmlformats.org/officeDocument/2006/relationships/image" Target="../media/image68.png"  /><Relationship Id="rId29" Type="http://schemas.openxmlformats.org/officeDocument/2006/relationships/image" Target="../media/image69.png"  /><Relationship Id="rId3" Type="http://schemas.openxmlformats.org/officeDocument/2006/relationships/image" Target="../media/image1.png"  /><Relationship Id="rId30" Type="http://schemas.openxmlformats.org/officeDocument/2006/relationships/image" Target="../media/image63.png"  /><Relationship Id="rId31" Type="http://schemas.openxmlformats.org/officeDocument/2006/relationships/image" Target="../media/image64.png"  /><Relationship Id="rId32" Type="http://schemas.openxmlformats.org/officeDocument/2006/relationships/image" Target="../media/image65.png"  /><Relationship Id="rId33" Type="http://schemas.openxmlformats.org/officeDocument/2006/relationships/image" Target="../media/image66.png"  /><Relationship Id="rId34" Type="http://schemas.openxmlformats.org/officeDocument/2006/relationships/image" Target="../media/image67.png"  /><Relationship Id="rId35" Type="http://schemas.openxmlformats.org/officeDocument/2006/relationships/image" Target="../media/image68.png"  /><Relationship Id="rId36" Type="http://schemas.openxmlformats.org/officeDocument/2006/relationships/image" Target="../media/image69.png"  /><Relationship Id="rId37" Type="http://schemas.openxmlformats.org/officeDocument/2006/relationships/image" Target="../media/image71.png"  /><Relationship Id="rId38" Type="http://schemas.openxmlformats.org/officeDocument/2006/relationships/image" Target="../media/image63.png"  /><Relationship Id="rId39" Type="http://schemas.openxmlformats.org/officeDocument/2006/relationships/image" Target="../media/image64.png"  /><Relationship Id="rId4" Type="http://schemas.openxmlformats.org/officeDocument/2006/relationships/image" Target="../media/image53.png"  /><Relationship Id="rId40" Type="http://schemas.openxmlformats.org/officeDocument/2006/relationships/image" Target="../media/image65.png"  /><Relationship Id="rId41" Type="http://schemas.openxmlformats.org/officeDocument/2006/relationships/image" Target="../media/image66.png"  /><Relationship Id="rId42" Type="http://schemas.openxmlformats.org/officeDocument/2006/relationships/image" Target="../media/image67.png"  /><Relationship Id="rId43" Type="http://schemas.openxmlformats.org/officeDocument/2006/relationships/image" Target="../media/image68.png"  /><Relationship Id="rId44" Type="http://schemas.openxmlformats.org/officeDocument/2006/relationships/image" Target="../media/image69.png"  /><Relationship Id="rId45" Type="http://schemas.openxmlformats.org/officeDocument/2006/relationships/image" Target="../media/image72.png"  /><Relationship Id="rId46" Type="http://schemas.openxmlformats.org/officeDocument/2006/relationships/image" Target="../media/image73.png"  /><Relationship Id="rId47" Type="http://schemas.openxmlformats.org/officeDocument/2006/relationships/image" Target="../media/image74.jpeg"  /><Relationship Id="rId5" Type="http://schemas.openxmlformats.org/officeDocument/2006/relationships/image" Target="../media/image54.png"  /><Relationship Id="rId6" Type="http://schemas.openxmlformats.org/officeDocument/2006/relationships/image" Target="../media/image62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13" Type="http://schemas.openxmlformats.org/officeDocument/2006/relationships/image" Target="../media/image81.png"  /><Relationship Id="rId14" Type="http://schemas.openxmlformats.org/officeDocument/2006/relationships/image" Target="../media/image82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19" Type="http://schemas.openxmlformats.org/officeDocument/2006/relationships/image" Target="../media/image80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81.png"  /><Relationship Id="rId21" Type="http://schemas.openxmlformats.org/officeDocument/2006/relationships/image" Target="../media/image82.png"  /><Relationship Id="rId22" Type="http://schemas.openxmlformats.org/officeDocument/2006/relationships/image" Target="../media/image76.png"  /><Relationship Id="rId23" Type="http://schemas.openxmlformats.org/officeDocument/2006/relationships/image" Target="../media/image77.png"  /><Relationship Id="rId24" Type="http://schemas.openxmlformats.org/officeDocument/2006/relationships/image" Target="../media/image78.png"  /><Relationship Id="rId25" Type="http://schemas.openxmlformats.org/officeDocument/2006/relationships/image" Target="../media/image79.png"  /><Relationship Id="rId26" Type="http://schemas.openxmlformats.org/officeDocument/2006/relationships/image" Target="../media/image80.png"  /><Relationship Id="rId27" Type="http://schemas.openxmlformats.org/officeDocument/2006/relationships/image" Target="../media/image81.png"  /><Relationship Id="rId28" Type="http://schemas.openxmlformats.org/officeDocument/2006/relationships/image" Target="../media/image82.png"  /><Relationship Id="rId29" Type="http://schemas.openxmlformats.org/officeDocument/2006/relationships/image" Target="../media/image83.png"  /><Relationship Id="rId3" Type="http://schemas.openxmlformats.org/officeDocument/2006/relationships/image" Target="../media/image1.png"  /><Relationship Id="rId30" Type="http://schemas.openxmlformats.org/officeDocument/2006/relationships/image" Target="../media/image76.png"  /><Relationship Id="rId31" Type="http://schemas.openxmlformats.org/officeDocument/2006/relationships/image" Target="../media/image77.png"  /><Relationship Id="rId32" Type="http://schemas.openxmlformats.org/officeDocument/2006/relationships/image" Target="../media/image78.png"  /><Relationship Id="rId33" Type="http://schemas.openxmlformats.org/officeDocument/2006/relationships/image" Target="../media/image79.png"  /><Relationship Id="rId34" Type="http://schemas.openxmlformats.org/officeDocument/2006/relationships/image" Target="../media/image80.png"  /><Relationship Id="rId35" Type="http://schemas.openxmlformats.org/officeDocument/2006/relationships/image" Target="../media/image81.png"  /><Relationship Id="rId36" Type="http://schemas.openxmlformats.org/officeDocument/2006/relationships/image" Target="../media/image82.png"  /><Relationship Id="rId37" Type="http://schemas.openxmlformats.org/officeDocument/2006/relationships/image" Target="../media/image84.png"  /><Relationship Id="rId38" Type="http://schemas.openxmlformats.org/officeDocument/2006/relationships/image" Target="../media/image85.png"  /><Relationship Id="rId39" Type="http://schemas.openxmlformats.org/officeDocument/2006/relationships/image" Target="../media/image74.jpeg"  /><Relationship Id="rId4" Type="http://schemas.openxmlformats.org/officeDocument/2006/relationships/image" Target="../media/image53.png"  /><Relationship Id="rId40" Type="http://schemas.openxmlformats.org/officeDocument/2006/relationships/image" Target="../media/image86.png"  /><Relationship Id="rId5" Type="http://schemas.openxmlformats.org/officeDocument/2006/relationships/image" Target="../media/image54.png"  /><Relationship Id="rId6" Type="http://schemas.openxmlformats.org/officeDocument/2006/relationships/image" Target="../media/image75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13" Type="http://schemas.openxmlformats.org/officeDocument/2006/relationships/image" Target="../media/image81.png"  /><Relationship Id="rId14" Type="http://schemas.openxmlformats.org/officeDocument/2006/relationships/image" Target="../media/image82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19" Type="http://schemas.openxmlformats.org/officeDocument/2006/relationships/image" Target="../media/image80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81.png"  /><Relationship Id="rId21" Type="http://schemas.openxmlformats.org/officeDocument/2006/relationships/image" Target="../media/image82.png"  /><Relationship Id="rId22" Type="http://schemas.openxmlformats.org/officeDocument/2006/relationships/image" Target="../media/image76.png"  /><Relationship Id="rId23" Type="http://schemas.openxmlformats.org/officeDocument/2006/relationships/image" Target="../media/image77.png"  /><Relationship Id="rId24" Type="http://schemas.openxmlformats.org/officeDocument/2006/relationships/image" Target="../media/image78.png"  /><Relationship Id="rId25" Type="http://schemas.openxmlformats.org/officeDocument/2006/relationships/image" Target="../media/image79.png"  /><Relationship Id="rId26" Type="http://schemas.openxmlformats.org/officeDocument/2006/relationships/image" Target="../media/image80.png"  /><Relationship Id="rId27" Type="http://schemas.openxmlformats.org/officeDocument/2006/relationships/image" Target="../media/image81.png"  /><Relationship Id="rId28" Type="http://schemas.openxmlformats.org/officeDocument/2006/relationships/image" Target="../media/image82.png"  /><Relationship Id="rId29" Type="http://schemas.openxmlformats.org/officeDocument/2006/relationships/image" Target="../media/image76.png"  /><Relationship Id="rId3" Type="http://schemas.openxmlformats.org/officeDocument/2006/relationships/image" Target="../media/image1.png"  /><Relationship Id="rId30" Type="http://schemas.openxmlformats.org/officeDocument/2006/relationships/image" Target="../media/image77.png"  /><Relationship Id="rId31" Type="http://schemas.openxmlformats.org/officeDocument/2006/relationships/image" Target="../media/image78.png"  /><Relationship Id="rId32" Type="http://schemas.openxmlformats.org/officeDocument/2006/relationships/image" Target="../media/image79.png"  /><Relationship Id="rId33" Type="http://schemas.openxmlformats.org/officeDocument/2006/relationships/image" Target="../media/image80.png"  /><Relationship Id="rId34" Type="http://schemas.openxmlformats.org/officeDocument/2006/relationships/image" Target="../media/image81.png"  /><Relationship Id="rId35" Type="http://schemas.openxmlformats.org/officeDocument/2006/relationships/image" Target="../media/image82.png"  /><Relationship Id="rId36" Type="http://schemas.openxmlformats.org/officeDocument/2006/relationships/image" Target="../media/image84.png"  /><Relationship Id="rId37" Type="http://schemas.openxmlformats.org/officeDocument/2006/relationships/image" Target="../media/image87.png"  /><Relationship Id="rId38" Type="http://schemas.openxmlformats.org/officeDocument/2006/relationships/image" Target="../media/image88.png"  /><Relationship Id="rId39" Type="http://schemas.openxmlformats.org/officeDocument/2006/relationships/image" Target="../media/image89.png"  /><Relationship Id="rId4" Type="http://schemas.openxmlformats.org/officeDocument/2006/relationships/image" Target="../media/image53.png"  /><Relationship Id="rId40" Type="http://schemas.openxmlformats.org/officeDocument/2006/relationships/image" Target="../media/image90.png"  /><Relationship Id="rId5" Type="http://schemas.openxmlformats.org/officeDocument/2006/relationships/image" Target="../media/image54.png"  /><Relationship Id="rId6" Type="http://schemas.openxmlformats.org/officeDocument/2006/relationships/image" Target="../media/image75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93.png"  /><Relationship Id="rId11" Type="http://schemas.openxmlformats.org/officeDocument/2006/relationships/image" Target="../media/image94.png"  /><Relationship Id="rId12" Type="http://schemas.openxmlformats.org/officeDocument/2006/relationships/image" Target="../media/image91.png"  /><Relationship Id="rId13" Type="http://schemas.openxmlformats.org/officeDocument/2006/relationships/image" Target="../media/image95.png"  /><Relationship Id="rId14" Type="http://schemas.openxmlformats.org/officeDocument/2006/relationships/image" Target="../media/image96.png"  /><Relationship Id="rId15" Type="http://schemas.openxmlformats.org/officeDocument/2006/relationships/image" Target="../media/image97.png"  /><Relationship Id="rId16" Type="http://schemas.openxmlformats.org/officeDocument/2006/relationships/image" Target="../media/image90.png"  /><Relationship Id="rId17" Type="http://schemas.openxmlformats.org/officeDocument/2006/relationships/image" Target="../media/image89.png"  /><Relationship Id="rId18" Type="http://schemas.openxmlformats.org/officeDocument/2006/relationships/image" Target="../media/image98.png"  /><Relationship Id="rId19" Type="http://schemas.openxmlformats.org/officeDocument/2006/relationships/image" Target="../media/image99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100.png"  /><Relationship Id="rId21" Type="http://schemas.openxmlformats.org/officeDocument/2006/relationships/image" Target="../media/image101.png"  /><Relationship Id="rId22" Type="http://schemas.openxmlformats.org/officeDocument/2006/relationships/image" Target="../media/image102.png"  /><Relationship Id="rId23" Type="http://schemas.openxmlformats.org/officeDocument/2006/relationships/image" Target="../media/image103.png"  /><Relationship Id="rId24" Type="http://schemas.openxmlformats.org/officeDocument/2006/relationships/image" Target="../media/image104.png"  /><Relationship Id="rId25" Type="http://schemas.openxmlformats.org/officeDocument/2006/relationships/image" Target="../media/image105.png"  /><Relationship Id="rId26" Type="http://schemas.openxmlformats.org/officeDocument/2006/relationships/image" Target="../media/image85.png"  /><Relationship Id="rId27" Type="http://schemas.openxmlformats.org/officeDocument/2006/relationships/image" Target="../media/image86.png"  /><Relationship Id="rId28" Type="http://schemas.openxmlformats.org/officeDocument/2006/relationships/image" Target="../media/image106.png"  /><Relationship Id="rId29" Type="http://schemas.openxmlformats.org/officeDocument/2006/relationships/image" Target="../media/image107.png"  /><Relationship Id="rId3" Type="http://schemas.openxmlformats.org/officeDocument/2006/relationships/image" Target="../media/image1.png"  /><Relationship Id="rId30" Type="http://schemas.openxmlformats.org/officeDocument/2006/relationships/image" Target="../media/image108.png"  /><Relationship Id="rId31" Type="http://schemas.openxmlformats.org/officeDocument/2006/relationships/image" Target="../media/image109.png"  /><Relationship Id="rId32" Type="http://schemas.openxmlformats.org/officeDocument/2006/relationships/image" Target="../media/image110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75.png"  /><Relationship Id="rId7" Type="http://schemas.openxmlformats.org/officeDocument/2006/relationships/image" Target="../media/image91.png"  /><Relationship Id="rId8" Type="http://schemas.openxmlformats.org/officeDocument/2006/relationships/image" Target="../media/image92.png"  /><Relationship Id="rId9" Type="http://schemas.openxmlformats.org/officeDocument/2006/relationships/image" Target="../media/image9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13.jpeg"  /><Relationship Id="rId11" Type="http://schemas.openxmlformats.org/officeDocument/2006/relationships/image" Target="../media/image114.jpe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75.png"  /><Relationship Id="rId7" Type="http://schemas.openxmlformats.org/officeDocument/2006/relationships/image" Target="../media/image75.png"  /><Relationship Id="rId8" Type="http://schemas.openxmlformats.org/officeDocument/2006/relationships/image" Target="../media/image111.png"  /><Relationship Id="rId9" Type="http://schemas.openxmlformats.org/officeDocument/2006/relationships/image" Target="../media/image1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Relationship Id="rId6" Type="http://schemas.openxmlformats.org/officeDocument/2006/relationships/image" Target="../media/image117.png"  /><Relationship Id="rId7" Type="http://schemas.openxmlformats.org/officeDocument/2006/relationships/image" Target="../media/image1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6.png"  /><Relationship Id="rId15" Type="http://schemas.openxmlformats.org/officeDocument/2006/relationships/image" Target="../media/image17.png"  /><Relationship Id="rId16" Type="http://schemas.openxmlformats.org/officeDocument/2006/relationships/image" Target="../media/image18.png"  /><Relationship Id="rId17" Type="http://schemas.openxmlformats.org/officeDocument/2006/relationships/image" Target="../media/image19.png"  /><Relationship Id="rId18" Type="http://schemas.openxmlformats.org/officeDocument/2006/relationships/image" Target="../media/image20.png"  /><Relationship Id="rId19" Type="http://schemas.openxmlformats.org/officeDocument/2006/relationships/image" Target="../media/image21.png"  /><Relationship Id="rId2" Type="http://schemas.openxmlformats.org/officeDocument/2006/relationships/image" Target="../media/image4.jpeg"  /><Relationship Id="rId20" Type="http://schemas.openxmlformats.org/officeDocument/2006/relationships/image" Target="../media/image22.png"  /><Relationship Id="rId21" Type="http://schemas.openxmlformats.org/officeDocument/2006/relationships/image" Target="../media/image23.png"  /><Relationship Id="rId22" Type="http://schemas.openxmlformats.org/officeDocument/2006/relationships/image" Target="../media/image24.png"  /><Relationship Id="rId23" Type="http://schemas.openxmlformats.org/officeDocument/2006/relationships/image" Target="../media/image25.png"  /><Relationship Id="rId24" Type="http://schemas.openxmlformats.org/officeDocument/2006/relationships/image" Target="../media/image26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png"  /><Relationship Id="rId2" Type="http://schemas.openxmlformats.org/officeDocument/2006/relationships/image" Target="../media/image1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7.png"  /><Relationship Id="rId6" Type="http://schemas.openxmlformats.org/officeDocument/2006/relationships/image" Target="../media/image27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.png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Relationship Id="rId4" Type="http://schemas.openxmlformats.org/officeDocument/2006/relationships/image" Target="../media/image32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28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32.png"  /><Relationship Id="rId9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Relationship Id="rId4" Type="http://schemas.openxmlformats.org/officeDocument/2006/relationships/image" Target="../media/image40.png"  /><Relationship Id="rId5" Type="http://schemas.openxmlformats.org/officeDocument/2006/relationships/image" Target="../media/image43.png"  /><Relationship Id="rId6" Type="http://schemas.openxmlformats.org/officeDocument/2006/relationships/image" Target="../media/image44.jpeg"  /><Relationship Id="rId7" Type="http://schemas.openxmlformats.org/officeDocument/2006/relationships/image" Target="../media/image32.png"  /><Relationship Id="rId8" Type="http://schemas.openxmlformats.org/officeDocument/2006/relationships/image" Target="../media/image32.png"  /><Relationship Id="rId9" Type="http://schemas.openxmlformats.org/officeDocument/2006/relationships/image" Target="../media/image4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Relationship Id="rId4" Type="http://schemas.openxmlformats.org/officeDocument/2006/relationships/image" Target="../media/image40.png"  /><Relationship Id="rId5" Type="http://schemas.openxmlformats.org/officeDocument/2006/relationships/image" Target="../media/image46.jpeg"  /><Relationship Id="rId6" Type="http://schemas.openxmlformats.org/officeDocument/2006/relationships/image" Target="../media/image47.png"  /><Relationship Id="rId7" Type="http://schemas.openxmlformats.org/officeDocument/2006/relationships/image" Target="../media/image32.png"  /><Relationship Id="rId8" Type="http://schemas.openxmlformats.org/officeDocument/2006/relationships/image" Target="../media/image32.png"  /><Relationship Id="rId9" Type="http://schemas.openxmlformats.org/officeDocument/2006/relationships/image" Target="../media/image4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51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8.png"  /><Relationship Id="rId5" Type="http://schemas.openxmlformats.org/officeDocument/2006/relationships/image" Target="../media/image40.png"  /><Relationship Id="rId6" Type="http://schemas.openxmlformats.org/officeDocument/2006/relationships/image" Target="../media/image49.png"  /><Relationship Id="rId7" Type="http://schemas.openxmlformats.org/officeDocument/2006/relationships/image" Target="../media/image50.jpeg"  /><Relationship Id="rId8" Type="http://schemas.openxmlformats.org/officeDocument/2006/relationships/image" Target="../media/image32.png"  /><Relationship Id="rId9" Type="http://schemas.openxmlformats.org/officeDocument/2006/relationships/image" Target="../media/image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.png"  /><Relationship Id="rId2" Type="http://schemas.openxmlformats.org/officeDocument/2006/relationships/image" Target="../media/image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jpeg"  /><Relationship Id="rId7" Type="http://schemas.openxmlformats.org/officeDocument/2006/relationships/image" Target="../media/image56.jpeg"  /><Relationship Id="rId8" Type="http://schemas.openxmlformats.org/officeDocument/2006/relationships/image" Target="../media/image32.png"  /><Relationship Id="rId9" Type="http://schemas.openxmlformats.org/officeDocument/2006/relationships/image" Target="../media/image3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"/>
          <p:cNvGrpSpPr/>
          <p:nvPr/>
        </p:nvGrpSpPr>
        <p:grpSpPr>
          <a:xfrm rot="0"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20" name="그룹 1001"/>
            <p:cNvGrpSpPr/>
            <p:nvPr/>
          </p:nvGrpSpPr>
          <p:grpSpPr>
            <a:xfrm rot="0"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1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sp>
          <p:nvSpPr>
            <p:cNvPr id="5" name=""/>
            <p:cNvSpPr/>
            <p:nvPr/>
          </p:nvSpPr>
          <p:spPr>
            <a:xfrm>
              <a:off x="2315774" y="2563066"/>
              <a:ext cx="13656451" cy="5160868"/>
            </a:xfrm>
            <a:prstGeom prst="snip1Rect">
              <a:avLst>
                <a:gd name="adj" fmla="val 16667"/>
              </a:avLst>
            </a:prstGeom>
            <a:noFill/>
            <a:ln w="76200" algn="ctr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01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12" name="Object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sp>
          <p:nvSpPr>
            <p:cNvPr id="13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600">
                  <a:latin typeface="한컴 말랑말랑 Bold"/>
                  <a:ea typeface="한컴 말랑말랑 Bold"/>
                </a:rPr>
                <a:t>01</a:t>
              </a:r>
              <a:endParaRPr lang="en-US" altLang="ko-KR" sz="1600">
                <a:latin typeface="한컴 말랑말랑 Bold"/>
                <a:ea typeface="한컴 말랑말랑 Bold"/>
              </a:endParaRPr>
            </a:p>
          </p:txBody>
        </p:sp>
        <p:pic>
          <p:nvPicPr>
            <p:cNvPr id="1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94958" y="2841555"/>
              <a:ext cx="10630842" cy="5045145"/>
            </a:xfrm>
            <a:prstGeom prst="rect">
              <a:avLst/>
            </a:prstGeom>
          </p:spPr>
        </p:pic>
        <p:grpSp>
          <p:nvGrpSpPr>
            <p:cNvPr id="6" name=""/>
            <p:cNvGrpSpPr/>
            <p:nvPr/>
          </p:nvGrpSpPr>
          <p:grpSpPr>
            <a:xfrm rot="0">
              <a:off x="3810000" y="3152345"/>
              <a:ext cx="9924746" cy="4180000"/>
              <a:chOff x="3990975" y="3101287"/>
              <a:chExt cx="9525000" cy="4011640"/>
            </a:xfrm>
          </p:grpSpPr>
          <p:sp>
            <p:nvSpPr>
              <p:cNvPr id="7" name=""/>
              <p:cNvSpPr txBox="1"/>
              <p:nvPr/>
            </p:nvSpPr>
            <p:spPr>
              <a:xfrm>
                <a:off x="5680074" y="3101287"/>
                <a:ext cx="6324598" cy="812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5000">
                    <a:solidFill>
                      <a:srgbClr val="ffb320"/>
                    </a:solidFill>
                    <a:latin typeface="넥슨Lv2고딕 Medium"/>
                    <a:ea typeface="넥슨Lv2고딕 Medium"/>
                  </a:rPr>
                  <a:t>FUTSAL</a:t>
                </a:r>
                <a:r>
                  <a:rPr lang="en-US" altLang="ko-KR" sz="5000">
                    <a:solidFill>
                      <a:schemeClr val="bg1"/>
                    </a:solidFill>
                    <a:latin typeface="넥슨Lv2고딕 Medium"/>
                    <a:ea typeface="넥슨Lv2고딕 Medium"/>
                  </a:rPr>
                  <a:t> </a:t>
                </a:r>
                <a:r>
                  <a:rPr lang="en-US" altLang="ko-KR" sz="5000">
                    <a:solidFill>
                      <a:schemeClr val="tx1"/>
                    </a:solidFill>
                    <a:latin typeface="넥슨Lv2고딕 Medium"/>
                    <a:ea typeface="넥슨Lv2고딕 Medium"/>
                  </a:rPr>
                  <a:t>MANAGER</a:t>
                </a:r>
                <a:endParaRPr lang="en-US" altLang="ko-KR" sz="50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</p:txBody>
          </p:sp>
          <p:sp>
            <p:nvSpPr>
              <p:cNvPr id="8" name=""/>
              <p:cNvSpPr txBox="1"/>
              <p:nvPr/>
            </p:nvSpPr>
            <p:spPr>
              <a:xfrm>
                <a:off x="3990975" y="4340805"/>
                <a:ext cx="9525000" cy="277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>
                    <a:solidFill>
                      <a:schemeClr val="tx1"/>
                    </a:solidFill>
                    <a:latin typeface="넥슨Lv2고딕 Medium"/>
                    <a:ea typeface="넥슨Lv2고딕 Medium"/>
                  </a:rPr>
                  <a:t>AWS</a:t>
                </a:r>
                <a:r>
                  <a:rPr lang="ko-KR" altLang="en-US" sz="3600">
                    <a:solidFill>
                      <a:schemeClr val="tx1"/>
                    </a:solidFill>
                    <a:latin typeface="넥슨Lv2고딕 Medium"/>
                    <a:ea typeface="넥슨Lv2고딕 Medium"/>
                  </a:rPr>
                  <a:t>를 활용한</a:t>
                </a:r>
                <a:endParaRPr lang="ko-KR" altLang="en-US" sz="36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  <a:p>
                <a:pPr algn="ctr">
                  <a:defRPr/>
                </a:pPr>
                <a:r>
                  <a:rPr lang="ko-KR" altLang="en-US" sz="3600">
                    <a:solidFill>
                      <a:schemeClr val="tx1"/>
                    </a:solidFill>
                    <a:latin typeface="넥슨Lv2고딕 Medium"/>
                    <a:ea typeface="넥슨Lv2고딕 Medium"/>
                  </a:rPr>
                  <a:t>풋살 구장 예약 및 매칭 서비스</a:t>
                </a:r>
                <a:endParaRPr lang="ko-KR" altLang="en-US" sz="36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  <a:p>
                <a:pPr algn="ctr">
                  <a:defRPr/>
                </a:pPr>
                <a:endParaRPr lang="ko-KR" altLang="en-US" sz="28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  <a:p>
                <a:pPr algn="ctr">
                  <a:defRPr/>
                </a:pPr>
                <a:endParaRPr lang="ko-KR" altLang="en-US" sz="28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  <a:p>
                <a:pPr algn="ctr">
                  <a:defRPr/>
                </a:pPr>
                <a:endParaRPr lang="ko-KR" altLang="en-US" sz="28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  <a:p>
                <a:pPr algn="ctr">
                  <a:defRPr/>
                </a:pPr>
                <a:r>
                  <a:rPr lang="ko-KR" altLang="en-US" sz="2800">
                    <a:solidFill>
                      <a:schemeClr val="tx1"/>
                    </a:solidFill>
                    <a:latin typeface="넥슨Lv2고딕 Medium"/>
                    <a:ea typeface="넥슨Lv2고딕 Medium"/>
                  </a:rPr>
                  <a:t>이윤후 이재현 홍혁기 정성근</a:t>
                </a:r>
                <a:endParaRPr lang="en-US" altLang="ko-KR" sz="2800">
                  <a:solidFill>
                    <a:schemeClr val="tx1"/>
                  </a:solidFill>
                  <a:latin typeface="넥슨Lv2고딕 Medium"/>
                  <a:ea typeface="넥슨Lv2고딕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15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"/>
          <p:cNvGrpSpPr/>
          <p:nvPr/>
        </p:nvGrpSpPr>
        <p:grpSpPr>
          <a:xfrm rot="0">
            <a:off x="-262752" y="-1"/>
            <a:ext cx="18779352" cy="10287001"/>
            <a:chOff x="-262752" y="-1"/>
            <a:chExt cx="18779352" cy="10287001"/>
          </a:xfrm>
        </p:grpSpPr>
        <p:pic>
          <p:nvPicPr>
            <p:cNvPr id="100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400" y="876300"/>
              <a:ext cx="17602200" cy="8458200"/>
            </a:xfrm>
            <a:prstGeom prst="rect">
              <a:avLst/>
            </a:prstGeom>
          </p:spPr>
        </p:pic>
        <p:pic>
          <p:nvPicPr>
            <p:cNvPr id="1007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0" y="-1"/>
              <a:ext cx="18288000" cy="10287001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 rot="0">
              <a:off x="-262752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8104526" y="4916611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"/>
            <p:cNvSpPr txBox="1"/>
            <p:nvPr/>
          </p:nvSpPr>
          <p:spPr>
            <a:xfrm>
              <a:off x="1371599" y="4152900"/>
              <a:ext cx="2971801" cy="4457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[</a:t>
              </a:r>
              <a:r>
                <a:rPr lang="ko-KR" altLang="en-US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시연 영상 </a:t>
              </a: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]</a:t>
              </a:r>
              <a:endParaRPr lang="en-US" altLang="ko-KR" sz="24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06" name=""/>
            <p:cNvSpPr txBox="1"/>
            <p:nvPr/>
          </p:nvSpPr>
          <p:spPr>
            <a:xfrm>
              <a:off x="1447795" y="4773930"/>
              <a:ext cx="5943600" cy="643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Mobile, Web</a:t>
              </a:r>
              <a:r>
                <a:rPr lang="ko-KR" altLang="en-US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</a:t>
              </a:r>
              <a:endParaRPr lang="ko-KR" altLang="en-US" sz="36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997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원본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-76200" y="0"/>
            <a:ext cx="1828799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0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"/>
          <p:cNvGrpSpPr/>
          <p:nvPr/>
        </p:nvGrpSpPr>
        <p:grpSpPr>
          <a:xfrm rot="0">
            <a:off x="0" y="0"/>
            <a:ext cx="17715444" cy="10450947"/>
            <a:chOff x="0" y="0"/>
            <a:chExt cx="17715444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10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시스템 구성 및 기능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43" name="그룹 1004"/>
            <p:cNvGrpSpPr/>
            <p:nvPr/>
          </p:nvGrpSpPr>
          <p:grpSpPr>
            <a:xfrm rot="0">
              <a:off x="5562600" y="3619760"/>
              <a:ext cx="1314716" cy="184009"/>
              <a:chOff x="11329285" y="6136198"/>
              <a:chExt cx="1314716" cy="184009"/>
            </a:xfrm>
          </p:grpSpPr>
          <p:pic>
            <p:nvPicPr>
              <p:cNvPr id="1045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7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9" name="Object 2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1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3" name="Object 2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5" name="Object 32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7" name="Object 3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064" name="그룹 1004"/>
            <p:cNvGrpSpPr/>
            <p:nvPr/>
          </p:nvGrpSpPr>
          <p:grpSpPr>
            <a:xfrm rot="0">
              <a:off x="5562600" y="7599821"/>
              <a:ext cx="1314716" cy="184009"/>
              <a:chOff x="11329285" y="6136198"/>
              <a:chExt cx="1314716" cy="184009"/>
            </a:xfrm>
          </p:grpSpPr>
          <p:pic>
            <p:nvPicPr>
              <p:cNvPr id="1066" name="Object 17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68" name="Object 2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0" name="Object 2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2" name="Object 26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4" name="Object 29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6" name="Object 32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8" name="Object 3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084" name="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2286000" y="6991350"/>
              <a:ext cx="2286000" cy="1021080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19887016">
              <a:off x="11429999" y="7144439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591453">
              <a:off x="11438787" y="4066272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36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115" name="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2743200" y="2933700"/>
              <a:ext cx="1312019" cy="1371859"/>
            </a:xfrm>
            <a:prstGeom prst="rect">
              <a:avLst/>
            </a:prstGeom>
          </p:spPr>
        </p:pic>
        <p:grpSp>
          <p:nvGrpSpPr>
            <p:cNvPr id="1116" name="그룹 1004"/>
            <p:cNvGrpSpPr/>
            <p:nvPr/>
          </p:nvGrpSpPr>
          <p:grpSpPr>
            <a:xfrm rot="10775150">
              <a:off x="5543284" y="7174229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39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40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41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42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43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44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"/>
            <p:cNvSpPr txBox="1"/>
            <p:nvPr/>
          </p:nvSpPr>
          <p:spPr>
            <a:xfrm>
              <a:off x="2209800" y="4457960"/>
              <a:ext cx="2514600" cy="8743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웹 드라이버 활용한 크롤링</a:t>
              </a:r>
              <a:endParaRPr lang="ko-KR" altLang="en-US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132" name=""/>
            <p:cNvSpPr txBox="1"/>
            <p:nvPr/>
          </p:nvSpPr>
          <p:spPr>
            <a:xfrm>
              <a:off x="2209800" y="815721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날씨 데이터 제공</a:t>
              </a:r>
              <a:endParaRPr lang="ko-KR" altLang="en-US" sz="2600">
                <a:latin typeface="한컴 말랑말랑 Bold"/>
                <a:ea typeface="한컴 말랑말랑 Bold"/>
              </a:endParaRPr>
            </a:p>
          </p:txBody>
        </p:sp>
        <p:pic>
          <p:nvPicPr>
            <p:cNvPr id="1139" name=""/>
            <p:cNvPicPr>
              <a:picLocks noChangeAspect="1"/>
            </p:cNvPicPr>
            <p:nvPr/>
          </p:nvPicPr>
          <p:blipFill rotWithShape="1">
            <a:blip r:embed="rId45"/>
            <a:stretch>
              <a:fillRect/>
            </a:stretch>
          </p:blipFill>
          <p:spPr>
            <a:xfrm>
              <a:off x="7620000" y="3086360"/>
              <a:ext cx="3231556" cy="1306508"/>
            </a:xfrm>
            <a:prstGeom prst="rect">
              <a:avLst/>
            </a:prstGeom>
          </p:spPr>
        </p:pic>
        <p:sp>
          <p:nvSpPr>
            <p:cNvPr id="1140" name=""/>
            <p:cNvSpPr txBox="1"/>
            <p:nvPr/>
          </p:nvSpPr>
          <p:spPr>
            <a:xfrm>
              <a:off x="8001000" y="445796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데이터 가공</a:t>
              </a:r>
  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141" name=""/>
            <p:cNvPicPr>
              <a:picLocks noChangeAspect="1"/>
            </p:cNvPicPr>
            <p:nvPr/>
          </p:nvPicPr>
          <p:blipFill rotWithShape="1">
            <a:blip r:embed="rId46"/>
            <a:stretch>
              <a:fillRect/>
            </a:stretch>
          </p:blipFill>
          <p:spPr>
            <a:xfrm>
              <a:off x="13639800" y="4597471"/>
              <a:ext cx="1686139" cy="1612828"/>
            </a:xfrm>
            <a:prstGeom prst="rect">
              <a:avLst/>
            </a:prstGeom>
          </p:spPr>
        </p:pic>
        <p:sp>
          <p:nvSpPr>
            <p:cNvPr id="1146" name=""/>
            <p:cNvSpPr txBox="1"/>
            <p:nvPr/>
          </p:nvSpPr>
          <p:spPr>
            <a:xfrm>
              <a:off x="13106400" y="636270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구장 </a:t>
              </a: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DB</a:t>
              </a: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구성</a:t>
              </a:r>
  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147" name=""/>
            <p:cNvPicPr>
              <a:picLocks noChangeAspect="1"/>
            </p:cNvPicPr>
            <p:nvPr/>
          </p:nvPicPr>
          <p:blipFill rotWithShape="1">
            <a:blip r:embed="rId47"/>
            <a:stretch>
              <a:fillRect/>
            </a:stretch>
          </p:blipFill>
          <p:spPr>
            <a:xfrm>
              <a:off x="8610600" y="6640830"/>
              <a:ext cx="1295400" cy="1371600"/>
            </a:xfrm>
            <a:prstGeom prst="rect">
              <a:avLst/>
            </a:prstGeom>
          </p:spPr>
        </p:pic>
        <p:sp>
          <p:nvSpPr>
            <p:cNvPr id="1148" name=""/>
            <p:cNvSpPr txBox="1"/>
            <p:nvPr/>
          </p:nvSpPr>
          <p:spPr>
            <a:xfrm>
              <a:off x="8001000" y="8164829"/>
              <a:ext cx="2514600" cy="483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주기적 갱신</a:t>
              </a:r>
  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51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"/>
          <p:cNvGrpSpPr/>
          <p:nvPr/>
        </p:nvGrpSpPr>
        <p:grpSpPr>
          <a:xfrm rot="0">
            <a:off x="0" y="0"/>
            <a:ext cx="17715444" cy="10450947"/>
            <a:chOff x="0" y="0"/>
            <a:chExt cx="17715444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11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시스템 구성 및 기능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9087015">
              <a:off x="11429999" y="7018707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2391454">
              <a:off x="11438787" y="4055774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6" name="그룹 1004"/>
            <p:cNvGrpSpPr/>
            <p:nvPr/>
          </p:nvGrpSpPr>
          <p:grpSpPr>
            <a:xfrm rot="10775150">
              <a:off x="5543284" y="7316933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"/>
            <p:cNvSpPr txBox="1"/>
            <p:nvPr/>
          </p:nvSpPr>
          <p:spPr>
            <a:xfrm>
              <a:off x="2514600" y="8374654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MOBILE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132" name=""/>
            <p:cNvSpPr txBox="1"/>
            <p:nvPr/>
          </p:nvSpPr>
          <p:spPr>
            <a:xfrm>
              <a:off x="2514600" y="4509328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WEB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140" name=""/>
            <p:cNvSpPr txBox="1"/>
            <p:nvPr/>
          </p:nvSpPr>
          <p:spPr>
            <a:xfrm>
              <a:off x="7772400" y="83172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FCM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146" name=""/>
            <p:cNvSpPr txBox="1"/>
            <p:nvPr/>
          </p:nvSpPr>
          <p:spPr>
            <a:xfrm>
              <a:off x="13030200" y="63360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 작성</a:t>
              </a:r>
  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72" name="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3124200" y="6286500"/>
              <a:ext cx="1295580" cy="1962424"/>
            </a:xfrm>
            <a:prstGeom prst="rect">
              <a:avLst/>
            </a:prstGeom>
          </p:spPr>
        </p:pic>
        <p:grpSp>
          <p:nvGrpSpPr>
            <p:cNvPr id="1289" name="그룹 1004"/>
            <p:cNvGrpSpPr/>
            <p:nvPr/>
          </p:nvGrpSpPr>
          <p:grpSpPr>
            <a:xfrm rot="10775150">
              <a:off x="5543284" y="3583133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36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2971800" y="3009900"/>
              <a:ext cx="1638528" cy="1381317"/>
            </a:xfrm>
            <a:prstGeom prst="rect">
              <a:avLst/>
            </a:prstGeom>
          </p:spPr>
        </p:pic>
        <p:pic>
          <p:nvPicPr>
            <p:cNvPr id="1303" name=""/>
            <p:cNvPicPr>
              <a:picLocks noChangeAspect="1"/>
            </p:cNvPicPr>
            <p:nvPr/>
          </p:nvPicPr>
          <p:blipFill rotWithShape="1">
            <a:blip r:embed="rId38"/>
            <a:stretch>
              <a:fillRect/>
            </a:stretch>
          </p:blipFill>
          <p:spPr>
            <a:xfrm>
              <a:off x="8293849" y="6235514"/>
              <a:ext cx="1700301" cy="1955985"/>
            </a:xfrm>
            <a:prstGeom prst="rect">
              <a:avLst/>
            </a:prstGeom>
          </p:spPr>
        </p:pic>
        <p:sp>
          <p:nvSpPr>
            <p:cNvPr id="1308" name=""/>
            <p:cNvSpPr txBox="1"/>
            <p:nvPr/>
          </p:nvSpPr>
          <p:spPr>
            <a:xfrm>
              <a:off x="7772400" y="4427859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STOMP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pic>
          <p:nvPicPr>
            <p:cNvPr id="1309" name="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13639800" y="4762499"/>
              <a:ext cx="1295400" cy="1371600"/>
            </a:xfrm>
            <a:prstGeom prst="rect">
              <a:avLst/>
            </a:prstGeom>
          </p:spPr>
        </p:pic>
        <p:pic>
          <p:nvPicPr>
            <p:cNvPr id="1310" name=""/>
            <p:cNvPicPr>
              <a:picLocks noChangeAspect="1"/>
            </p:cNvPicPr>
            <p:nvPr/>
          </p:nvPicPr>
          <p:blipFill rotWithShape="1">
            <a:blip r:embed="rId40"/>
            <a:stretch>
              <a:fillRect/>
            </a:stretch>
          </p:blipFill>
          <p:spPr>
            <a:xfrm>
              <a:off x="8229600" y="3009900"/>
              <a:ext cx="1523999" cy="1223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71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"/>
          <p:cNvGrpSpPr/>
          <p:nvPr/>
        </p:nvGrpSpPr>
        <p:grpSpPr>
          <a:xfrm rot="0"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12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시스템 구성 및 기능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9087015">
              <a:off x="11734800" y="7094906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591453">
              <a:off x="11743588" y="4294612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6" name="그룹 1004"/>
            <p:cNvGrpSpPr/>
            <p:nvPr/>
          </p:nvGrpSpPr>
          <p:grpSpPr>
            <a:xfrm rot="10775150">
              <a:off x="5848085" y="7393132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2" name=""/>
            <p:cNvSpPr txBox="1"/>
            <p:nvPr/>
          </p:nvSpPr>
          <p:spPr>
            <a:xfrm>
              <a:off x="685800" y="8159114"/>
              <a:ext cx="5791200" cy="48958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https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146" name=""/>
            <p:cNvSpPr txBox="1"/>
            <p:nvPr/>
          </p:nvSpPr>
          <p:spPr>
            <a:xfrm>
              <a:off x="13335001" y="641223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웹 호스팅</a:t>
              </a:r>
  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289" name="그룹 1004"/>
            <p:cNvGrpSpPr/>
            <p:nvPr/>
          </p:nvGrpSpPr>
          <p:grpSpPr>
            <a:xfrm rot="21575148">
              <a:off x="5848085" y="3659333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2743200" y="6743700"/>
              <a:ext cx="1638528" cy="1381317"/>
            </a:xfrm>
            <a:prstGeom prst="rect">
              <a:avLst/>
            </a:prstGeom>
          </p:spPr>
        </p:pic>
        <p:pic>
          <p:nvPicPr>
            <p:cNvPr id="1311" name="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2819401" y="3086100"/>
              <a:ext cx="1676634" cy="1209843"/>
            </a:xfrm>
            <a:prstGeom prst="rect">
              <a:avLst/>
            </a:prstGeom>
          </p:spPr>
        </p:pic>
        <p:pic>
          <p:nvPicPr>
            <p:cNvPr id="1312" name=""/>
            <p:cNvPicPr>
              <a:picLocks noChangeAspect="1"/>
            </p:cNvPicPr>
            <p:nvPr/>
          </p:nvPicPr>
          <p:blipFill rotWithShape="1">
            <a:blip r:embed="rId38"/>
            <a:stretch>
              <a:fillRect/>
            </a:stretch>
          </p:blipFill>
          <p:spPr>
            <a:xfrm>
              <a:off x="8648701" y="3131559"/>
              <a:ext cx="1409699" cy="1318945"/>
            </a:xfrm>
            <a:prstGeom prst="rect">
              <a:avLst/>
            </a:prstGeom>
          </p:spPr>
        </p:pic>
        <p:pic>
          <p:nvPicPr>
            <p:cNvPr id="1315" name="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13792201" y="4710944"/>
              <a:ext cx="1524000" cy="1727955"/>
            </a:xfrm>
            <a:prstGeom prst="rect">
              <a:avLst/>
            </a:prstGeom>
          </p:spPr>
        </p:pic>
        <p:pic>
          <p:nvPicPr>
            <p:cNvPr id="1316" name=""/>
            <p:cNvPicPr>
              <a:picLocks noChangeAspect="1"/>
            </p:cNvPicPr>
            <p:nvPr/>
          </p:nvPicPr>
          <p:blipFill rotWithShape="1">
            <a:blip r:embed="rId40"/>
            <a:stretch>
              <a:fillRect/>
            </a:stretch>
          </p:blipFill>
          <p:spPr>
            <a:xfrm>
              <a:off x="8305800" y="6416490"/>
              <a:ext cx="2156010" cy="2156010"/>
            </a:xfrm>
            <a:prstGeom prst="rect">
              <a:avLst/>
            </a:prstGeom>
          </p:spPr>
        </p:pic>
        <p:sp>
          <p:nvSpPr>
            <p:cNvPr id="1325" name=""/>
            <p:cNvSpPr txBox="1"/>
            <p:nvPr/>
          </p:nvSpPr>
          <p:spPr>
            <a:xfrm>
              <a:off x="12344401" y="7539990"/>
              <a:ext cx="1371600" cy="7543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ACM</a:t>
              </a:r>
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SSL</a:t>
              </a:r>
              <a:r>
  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인증</a:t>
              </a:r>
  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24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"/>
          <p:cNvGrpSpPr/>
          <p:nvPr/>
        </p:nvGrpSpPr>
        <p:grpSpPr>
          <a:xfrm rot="0">
            <a:off x="0" y="0"/>
            <a:ext cx="17715444" cy="10450947"/>
            <a:chOff x="0" y="0"/>
            <a:chExt cx="17715444" cy="10450947"/>
          </a:xfrm>
        </p:grpSpPr>
        <p:pic>
          <p:nvPicPr>
            <p:cNvPr id="1151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13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사용 기술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799" y="1604469"/>
              <a:ext cx="15773402" cy="110031"/>
            </a:xfrm>
            <a:prstGeom prst="rect">
              <a:avLst/>
            </a:prstGeom>
          </p:spPr>
        </p:pic>
        <p:sp>
          <p:nvSpPr>
            <p:cNvPr id="1188" name=""/>
            <p:cNvSpPr/>
            <p:nvPr/>
          </p:nvSpPr>
          <p:spPr>
            <a:xfrm>
              <a:off x="1219200" y="2400300"/>
              <a:ext cx="4419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3" name=""/>
            <p:cNvSpPr txBox="1"/>
            <p:nvPr/>
          </p:nvSpPr>
          <p:spPr>
            <a:xfrm>
              <a:off x="22098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Frontend</a:t>
              </a:r>
  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198" name=""/>
            <p:cNvSpPr/>
            <p:nvPr/>
          </p:nvSpPr>
          <p:spPr>
            <a:xfrm>
              <a:off x="6248400" y="2400300"/>
              <a:ext cx="5562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9" name=""/>
            <p:cNvSpPr txBox="1"/>
            <p:nvPr/>
          </p:nvSpPr>
          <p:spPr>
            <a:xfrm>
              <a:off x="7848600" y="212788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Backend</a:t>
              </a:r>
  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200" name=""/>
            <p:cNvSpPr/>
            <p:nvPr/>
          </p:nvSpPr>
          <p:spPr>
            <a:xfrm>
              <a:off x="12496800" y="2400300"/>
              <a:ext cx="4419600" cy="43434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01" name=""/>
            <p:cNvSpPr txBox="1"/>
            <p:nvPr/>
          </p:nvSpPr>
          <p:spPr>
            <a:xfrm>
              <a:off x="134874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AWS</a:t>
              </a:r>
  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04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91786" y="6866926"/>
              <a:ext cx="2456414" cy="943574"/>
            </a:xfrm>
            <a:prstGeom prst="rect">
              <a:avLst/>
            </a:prstGeom>
          </p:spPr>
        </p:pic>
        <p:pic>
          <p:nvPicPr>
            <p:cNvPr id="1208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75610" y="7657079"/>
              <a:ext cx="4182190" cy="2058421"/>
            </a:xfrm>
            <a:prstGeom prst="rect">
              <a:avLst/>
            </a:prstGeom>
          </p:spPr>
        </p:pic>
        <p:pic>
          <p:nvPicPr>
            <p:cNvPr id="1212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028610" y="7658099"/>
              <a:ext cx="4182190" cy="2058421"/>
            </a:xfrm>
            <a:prstGeom prst="rect">
              <a:avLst/>
            </a:prstGeom>
          </p:spPr>
        </p:pic>
        <p:pic>
          <p:nvPicPr>
            <p:cNvPr id="1218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858446" y="5963581"/>
              <a:ext cx="3094554" cy="551519"/>
            </a:xfrm>
            <a:prstGeom prst="rect">
              <a:avLst/>
            </a:prstGeom>
          </p:spPr>
        </p:pic>
        <p:pic>
          <p:nvPicPr>
            <p:cNvPr id="1221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553200" y="6773816"/>
              <a:ext cx="3581400" cy="1265284"/>
            </a:xfrm>
            <a:prstGeom prst="rect">
              <a:avLst/>
            </a:prstGeom>
          </p:spPr>
        </p:pic>
        <p:pic>
          <p:nvPicPr>
            <p:cNvPr id="1222" name="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611386" y="5571526"/>
              <a:ext cx="2456414" cy="943574"/>
            </a:xfrm>
            <a:prstGeom prst="rect">
              <a:avLst/>
            </a:prstGeom>
          </p:spPr>
        </p:pic>
        <p:pic>
          <p:nvPicPr>
            <p:cNvPr id="1225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829800" y="5627022"/>
              <a:ext cx="1434657" cy="964278"/>
            </a:xfrm>
            <a:prstGeom prst="rect">
              <a:avLst/>
            </a:prstGeom>
          </p:spPr>
        </p:pic>
        <p:pic>
          <p:nvPicPr>
            <p:cNvPr id="1223" name="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287000" y="8191499"/>
              <a:ext cx="1070504" cy="998021"/>
            </a:xfrm>
            <a:prstGeom prst="rect">
              <a:avLst/>
            </a:prstGeom>
          </p:spPr>
        </p:pic>
        <p:pic>
          <p:nvPicPr>
            <p:cNvPr id="1224" name="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629400" y="4381500"/>
              <a:ext cx="2557433" cy="689307"/>
            </a:xfrm>
            <a:prstGeom prst="rect">
              <a:avLst/>
            </a:prstGeom>
          </p:spPr>
        </p:pic>
        <p:sp>
          <p:nvSpPr>
            <p:cNvPr id="1230" name=""/>
            <p:cNvSpPr txBox="1"/>
            <p:nvPr/>
          </p:nvSpPr>
          <p:spPr>
            <a:xfrm>
              <a:off x="12344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EC2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232" name=""/>
            <p:cNvSpPr txBox="1"/>
            <p:nvPr/>
          </p:nvSpPr>
          <p:spPr>
            <a:xfrm>
              <a:off x="15011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EBS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235" name=""/>
            <p:cNvSpPr txBox="1"/>
            <p:nvPr/>
          </p:nvSpPr>
          <p:spPr>
            <a:xfrm>
              <a:off x="13698608" y="3968844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S3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238" name=""/>
            <p:cNvSpPr txBox="1"/>
            <p:nvPr/>
          </p:nvSpPr>
          <p:spPr>
            <a:xfrm>
              <a:off x="12344400" y="5549761"/>
              <a:ext cx="1998592" cy="87770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Load Balancer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39" name="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664194" y="4422806"/>
              <a:ext cx="1288988" cy="1288988"/>
            </a:xfrm>
            <a:prstGeom prst="rect">
              <a:avLst/>
            </a:prstGeom>
          </p:spPr>
        </p:pic>
        <p:pic>
          <p:nvPicPr>
            <p:cNvPr id="1240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527408" y="4532654"/>
              <a:ext cx="923579" cy="1047181"/>
            </a:xfrm>
            <a:prstGeom prst="rect">
              <a:avLst/>
            </a:prstGeom>
          </p:spPr>
        </p:pic>
        <p:sp>
          <p:nvSpPr>
            <p:cNvPr id="1241" name=""/>
            <p:cNvSpPr txBox="1"/>
            <p:nvPr/>
          </p:nvSpPr>
          <p:spPr>
            <a:xfrm>
              <a:off x="15070208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Route 53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42" name="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325600" y="3009900"/>
              <a:ext cx="747106" cy="892375"/>
            </a:xfrm>
            <a:prstGeom prst="rect">
              <a:avLst/>
            </a:prstGeom>
          </p:spPr>
        </p:pic>
        <p:pic>
          <p:nvPicPr>
            <p:cNvPr id="1243" name="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954000" y="3009900"/>
              <a:ext cx="743647" cy="876769"/>
            </a:xfrm>
            <a:prstGeom prst="rect">
              <a:avLst/>
            </a:prstGeom>
          </p:spPr>
        </p:pic>
        <p:pic>
          <p:nvPicPr>
            <p:cNvPr id="1244" name="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4397576" y="4621112"/>
              <a:ext cx="470005" cy="892376"/>
            </a:xfrm>
            <a:prstGeom prst="rect">
              <a:avLst/>
            </a:prstGeom>
          </p:spPr>
        </p:pic>
        <p:sp>
          <p:nvSpPr>
            <p:cNvPr id="1245" name=""/>
            <p:cNvSpPr txBox="1"/>
            <p:nvPr/>
          </p:nvSpPr>
          <p:spPr>
            <a:xfrm>
              <a:off x="13639800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IAM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47" name="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711884" y="3086100"/>
              <a:ext cx="594917" cy="793223"/>
            </a:xfrm>
            <a:prstGeom prst="rect">
              <a:avLst/>
            </a:prstGeom>
          </p:spPr>
        </p:pic>
        <p:pic>
          <p:nvPicPr>
            <p:cNvPr id="1252" name="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8534400" y="2933700"/>
              <a:ext cx="954038" cy="997550"/>
            </a:xfrm>
            <a:prstGeom prst="rect">
              <a:avLst/>
            </a:prstGeom>
          </p:spPr>
        </p:pic>
        <p:pic>
          <p:nvPicPr>
            <p:cNvPr id="1254" name="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6934200" y="2940650"/>
              <a:ext cx="1009897" cy="1009897"/>
            </a:xfrm>
            <a:prstGeom prst="rect">
              <a:avLst/>
            </a:prstGeom>
          </p:spPr>
        </p:pic>
        <p:pic>
          <p:nvPicPr>
            <p:cNvPr id="1255" name="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134600" y="2940650"/>
              <a:ext cx="990600" cy="990600"/>
            </a:xfrm>
            <a:prstGeom prst="rect">
              <a:avLst/>
            </a:prstGeom>
          </p:spPr>
        </p:pic>
        <p:pic>
          <p:nvPicPr>
            <p:cNvPr id="1256" name="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9067800" y="4076700"/>
              <a:ext cx="2590800" cy="1456449"/>
            </a:xfrm>
            <a:prstGeom prst="rect">
              <a:avLst/>
            </a:prstGeom>
          </p:spPr>
        </p:pic>
        <p:sp>
          <p:nvSpPr>
            <p:cNvPr id="1261" name=""/>
            <p:cNvSpPr/>
            <p:nvPr/>
          </p:nvSpPr>
          <p:spPr>
            <a:xfrm>
              <a:off x="12496800" y="7200900"/>
              <a:ext cx="4408551" cy="22860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262" name=""/>
            <p:cNvSpPr txBox="1"/>
            <p:nvPr/>
          </p:nvSpPr>
          <p:spPr>
            <a:xfrm>
              <a:off x="13487400" y="6896100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Notification</a:t>
              </a:r>
  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263" name="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3411200" y="7810500"/>
              <a:ext cx="927349" cy="1066800"/>
            </a:xfrm>
            <a:prstGeom prst="rect">
              <a:avLst/>
            </a:prstGeom>
          </p:spPr>
        </p:pic>
        <p:pic>
          <p:nvPicPr>
            <p:cNvPr id="1266" name="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5011400" y="7959563"/>
              <a:ext cx="1142999" cy="917736"/>
            </a:xfrm>
            <a:prstGeom prst="rect">
              <a:avLst/>
            </a:prstGeom>
          </p:spPr>
        </p:pic>
        <p:pic>
          <p:nvPicPr>
            <p:cNvPr id="1270" name="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0287000" y="6819900"/>
              <a:ext cx="1143000" cy="1143000"/>
            </a:xfrm>
            <a:prstGeom prst="rect">
              <a:avLst/>
            </a:prstGeom>
          </p:spPr>
        </p:pic>
        <p:pic>
          <p:nvPicPr>
            <p:cNvPr id="1274" name="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2643474" y="4561188"/>
              <a:ext cx="861726" cy="978059"/>
            </a:xfrm>
            <a:prstGeom prst="rect">
              <a:avLst/>
            </a:prstGeom>
          </p:spPr>
        </p:pic>
        <p:pic>
          <p:nvPicPr>
            <p:cNvPr id="1277" name="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387992" y="4533900"/>
              <a:ext cx="974208" cy="1005347"/>
            </a:xfrm>
            <a:prstGeom prst="rect">
              <a:avLst/>
            </a:prstGeom>
          </p:spPr>
        </p:pic>
        <p:pic>
          <p:nvPicPr>
            <p:cNvPr id="1283" name="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3733800" y="4622347"/>
              <a:ext cx="1752599" cy="840700"/>
            </a:xfrm>
            <a:prstGeom prst="rect">
              <a:avLst/>
            </a:prstGeom>
          </p:spPr>
        </p:pic>
        <p:pic>
          <p:nvPicPr>
            <p:cNvPr id="1287" name="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1828800" y="3009900"/>
              <a:ext cx="3276599" cy="127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7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"/>
          <p:cNvGrpSpPr/>
          <p:nvPr/>
        </p:nvGrpSpPr>
        <p:grpSpPr>
          <a:xfrm rot="0"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14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팀 역할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pic>
          <p:nvPicPr>
            <p:cNvPr id="1331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38600" y="2400300"/>
              <a:ext cx="685800" cy="685800"/>
            </a:xfrm>
            <a:prstGeom prst="rect">
              <a:avLst/>
            </a:prstGeom>
          </p:spPr>
        </p:pic>
        <p:pic>
          <p:nvPicPr>
            <p:cNvPr id="1332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038600" y="6286500"/>
              <a:ext cx="685800" cy="685800"/>
            </a:xfrm>
            <a:prstGeom prst="rect">
              <a:avLst/>
            </a:prstGeom>
          </p:spPr>
        </p:pic>
        <p:sp>
          <p:nvSpPr>
            <p:cNvPr id="1334" name=""/>
            <p:cNvSpPr/>
            <p:nvPr/>
          </p:nvSpPr>
          <p:spPr>
            <a:xfrm>
              <a:off x="2362199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7" name=""/>
            <p:cNvSpPr/>
            <p:nvPr/>
          </p:nvSpPr>
          <p:spPr>
            <a:xfrm>
              <a:off x="10287000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8" name=""/>
            <p:cNvSpPr/>
            <p:nvPr/>
          </p:nvSpPr>
          <p:spPr>
            <a:xfrm>
              <a:off x="102870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9" name=""/>
            <p:cNvSpPr/>
            <p:nvPr/>
          </p:nvSpPr>
          <p:spPr>
            <a:xfrm>
              <a:off x="24384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40" name=""/>
            <p:cNvSpPr txBox="1"/>
            <p:nvPr/>
          </p:nvSpPr>
          <p:spPr>
            <a:xfrm>
              <a:off x="47244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800">
                  <a:latin typeface="넥슨Lv2고딕 Medium"/>
                  <a:ea typeface="넥슨Lv2고딕 Medium"/>
                </a:rPr>
                <a:t>이윤후</a:t>
              </a:r>
              <a:endParaRPr lang="ko-KR" altLang="en-US" sz="2800">
                <a:latin typeface="넥슨Lv2고딕 Medium"/>
                <a:ea typeface="넥슨Lv2고딕 Medium"/>
              </a:endParaRPr>
            </a:p>
          </p:txBody>
        </p:sp>
        <p:sp>
          <p:nvSpPr>
            <p:cNvPr id="1341" name=""/>
            <p:cNvSpPr txBox="1"/>
            <p:nvPr/>
          </p:nvSpPr>
          <p:spPr>
            <a:xfrm>
              <a:off x="125730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800">
                  <a:latin typeface="넥슨Lv2고딕 Medium"/>
                  <a:ea typeface="넥슨Lv2고딕 Medium"/>
                </a:rPr>
                <a:t>홍혁기</a:t>
              </a:r>
              <a:endParaRPr lang="ko-KR" altLang="en-US" sz="2800">
                <a:latin typeface="넥슨Lv2고딕 Medium"/>
                <a:ea typeface="넥슨Lv2고딕 Medium"/>
              </a:endParaRPr>
            </a:p>
          </p:txBody>
        </p:sp>
        <p:sp>
          <p:nvSpPr>
            <p:cNvPr id="1342" name=""/>
            <p:cNvSpPr txBox="1"/>
            <p:nvPr/>
          </p:nvSpPr>
          <p:spPr>
            <a:xfrm>
              <a:off x="47244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800">
                  <a:latin typeface="넥슨Lv2고딕 Medium"/>
                  <a:ea typeface="넥슨Lv2고딕 Medium"/>
                </a:rPr>
                <a:t>이재현</a:t>
              </a:r>
              <a:endParaRPr lang="ko-KR" altLang="en-US" sz="2800">
                <a:latin typeface="넥슨Lv2고딕 Medium"/>
                <a:ea typeface="넥슨Lv2고딕 Medium"/>
              </a:endParaRPr>
            </a:p>
          </p:txBody>
        </p:sp>
        <p:sp>
          <p:nvSpPr>
            <p:cNvPr id="1343" name=""/>
            <p:cNvSpPr txBox="1"/>
            <p:nvPr/>
          </p:nvSpPr>
          <p:spPr>
            <a:xfrm>
              <a:off x="125730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800">
                  <a:latin typeface="넥슨Lv2고딕 Medium"/>
                  <a:ea typeface="넥슨Lv2고딕 Medium"/>
                </a:rPr>
                <a:t>정성근</a:t>
              </a:r>
              <a:endParaRPr lang="ko-KR" altLang="en-US" sz="2800">
                <a:latin typeface="넥슨Lv2고딕 Medium"/>
                <a:ea typeface="넥슨Lv2고딕 Medium"/>
              </a:endParaRPr>
            </a:p>
          </p:txBody>
        </p:sp>
        <p:sp>
          <p:nvSpPr>
            <p:cNvPr id="1344" name=""/>
            <p:cNvSpPr txBox="1"/>
            <p:nvPr/>
          </p:nvSpPr>
          <p:spPr>
            <a:xfrm>
              <a:off x="30480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46" name=""/>
            <p:cNvSpPr txBox="1"/>
            <p:nvPr/>
          </p:nvSpPr>
          <p:spPr>
            <a:xfrm>
              <a:off x="30480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Android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47" name=""/>
            <p:cNvSpPr txBox="1"/>
            <p:nvPr/>
          </p:nvSpPr>
          <p:spPr>
            <a:xfrm>
              <a:off x="3048000" y="42291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AWS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49" name=""/>
            <p:cNvSpPr txBox="1"/>
            <p:nvPr/>
          </p:nvSpPr>
          <p:spPr>
            <a:xfrm>
              <a:off x="3048000" y="47625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53" name=""/>
            <p:cNvSpPr txBox="1"/>
            <p:nvPr/>
          </p:nvSpPr>
          <p:spPr>
            <a:xfrm>
              <a:off x="109728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54" name=""/>
            <p:cNvSpPr txBox="1"/>
            <p:nvPr/>
          </p:nvSpPr>
          <p:spPr>
            <a:xfrm>
              <a:off x="109728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55" name=""/>
            <p:cNvSpPr txBox="1"/>
            <p:nvPr/>
          </p:nvSpPr>
          <p:spPr>
            <a:xfrm>
              <a:off x="3048000" y="709803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Frontend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56" name=""/>
            <p:cNvSpPr txBox="1"/>
            <p:nvPr/>
          </p:nvSpPr>
          <p:spPr>
            <a:xfrm>
              <a:off x="3048000" y="759714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359" name=""/>
            <p:cNvSpPr txBox="1"/>
            <p:nvPr/>
          </p:nvSpPr>
          <p:spPr>
            <a:xfrm>
              <a:off x="10972800" y="7082790"/>
              <a:ext cx="4191000" cy="487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Frontend</a:t>
              </a:r>
              <a:endParaRPr lang="en-US" altLang="ko-KR" sz="2600">
                <a:latin typeface="한컴 말랑말랑 Bold"/>
                <a:ea typeface="한컴 말랑말랑 Bold"/>
              </a:endParaRPr>
            </a:p>
          </p:txBody>
        </p:sp>
        <p:pic>
          <p:nvPicPr>
            <p:cNvPr id="1363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887200" y="6188527"/>
              <a:ext cx="609601" cy="783772"/>
            </a:xfrm>
            <a:prstGeom prst="rect">
              <a:avLst/>
            </a:prstGeom>
          </p:spPr>
        </p:pic>
        <p:pic>
          <p:nvPicPr>
            <p:cNvPr id="1364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891010" y="2324100"/>
              <a:ext cx="605790" cy="807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6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"/>
          <p:cNvGrpSpPr/>
          <p:nvPr/>
        </p:nvGrpSpPr>
        <p:grpSpPr>
          <a:xfrm rot="0">
            <a:off x="-1219200" y="495300"/>
            <a:ext cx="18934640" cy="9955647"/>
            <a:chOff x="-1219200" y="495300"/>
            <a:chExt cx="18934640" cy="9955647"/>
          </a:xfrm>
        </p:grpSpPr>
        <p:grpSp>
          <p:nvGrpSpPr>
            <p:cNvPr id="1007" name="그룹 1001"/>
            <p:cNvGrpSpPr/>
            <p:nvPr/>
          </p:nvGrpSpPr>
          <p:grpSpPr>
            <a:xfrm rot="0">
              <a:off x="-1" y="1343845"/>
              <a:ext cx="530258" cy="9107102"/>
              <a:chOff x="0" y="1343845"/>
              <a:chExt cx="530258" cy="9107102"/>
            </a:xfrm>
          </p:grpSpPr>
          <p:pic>
            <p:nvPicPr>
              <p:cNvPr id="1008" name="Object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pic>
          <p:nvPicPr>
            <p:cNvPr id="1009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5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 rot="0">
              <a:off x="-262753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270964" y="4152900"/>
              <a:ext cx="3782787" cy="967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84364" y="5061192"/>
              <a:ext cx="4812239" cy="6157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7427598" y="4881069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"/>
            <p:cNvSpPr txBox="1"/>
            <p:nvPr/>
          </p:nvSpPr>
          <p:spPr>
            <a:xfrm>
              <a:off x="-1219200" y="4381500"/>
              <a:ext cx="8458200" cy="9982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60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Q &amp; A</a:t>
              </a:r>
              <a:endParaRPr lang="en-US" altLang="ko-KR" sz="60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11" name=""/>
            <p:cNvSpPr txBox="1"/>
            <p:nvPr/>
          </p:nvSpPr>
          <p:spPr>
            <a:xfrm>
              <a:off x="76199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15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"/>
          <p:cNvGrpSpPr/>
          <p:nvPr/>
        </p:nvGrpSpPr>
        <p:grpSpPr>
          <a:xfrm rot="0">
            <a:off x="0" y="0"/>
            <a:ext cx="24460200" cy="10450947"/>
            <a:chOff x="0" y="0"/>
            <a:chExt cx="24460200" cy="10450947"/>
          </a:xfrm>
        </p:grpSpPr>
        <p:pic>
          <p:nvPicPr>
            <p:cNvPr id="1033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829800" y="0"/>
              <a:ext cx="14630400" cy="10287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77264" y="1584177"/>
              <a:ext cx="2176914" cy="4351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2309858" y="2906625"/>
              <a:ext cx="543667" cy="6425768"/>
              <a:chOff x="2309859" y="2525625"/>
              <a:chExt cx="543667" cy="6425768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2310430" y="2525625"/>
                <a:ext cx="543096" cy="543096"/>
                <a:chOff x="2310430" y="2525625"/>
                <a:chExt cx="543096" cy="54309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10430" y="2525625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2309859" y="3506071"/>
                <a:ext cx="543096" cy="543096"/>
                <a:chOff x="2309859" y="3506071"/>
                <a:chExt cx="543096" cy="54309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309859" y="3506071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2309859" y="4486516"/>
                <a:ext cx="543096" cy="543096"/>
                <a:chOff x="2309859" y="4486516"/>
                <a:chExt cx="543096" cy="54309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309859" y="4486516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2309859" y="5466961"/>
                <a:ext cx="543096" cy="543096"/>
                <a:chOff x="2309859" y="5466961"/>
                <a:chExt cx="543096" cy="54309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309859" y="5466961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2309859" y="6447407"/>
                <a:ext cx="543096" cy="543096"/>
                <a:chOff x="2309859" y="6447407"/>
                <a:chExt cx="543096" cy="54309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2309859" y="6447407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 rot="0">
                <a:off x="2309859" y="7427852"/>
                <a:ext cx="543096" cy="543096"/>
                <a:chOff x="2309859" y="7427852"/>
                <a:chExt cx="543096" cy="54309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2309859" y="7427852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 rot="0">
                <a:off x="2309859" y="8408297"/>
                <a:ext cx="543096" cy="543096"/>
                <a:chOff x="2309859" y="8408297"/>
                <a:chExt cx="543096" cy="54309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2309859" y="8408297"/>
                  <a:ext cx="543096" cy="543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 rot="0">
              <a:off x="2309859" y="3647120"/>
              <a:ext cx="5951657" cy="42552"/>
              <a:chOff x="2309859" y="3266120"/>
              <a:chExt cx="5951657" cy="425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2309859" y="3266120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2309859" y="4627565"/>
              <a:ext cx="5951657" cy="42552"/>
              <a:chOff x="2309859" y="4246565"/>
              <a:chExt cx="5951657" cy="4255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309859" y="4246565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2309859" y="5608010"/>
              <a:ext cx="5951756" cy="51772"/>
              <a:chOff x="2309859" y="5227010"/>
              <a:chExt cx="5951756" cy="517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2309859" y="5227010"/>
                <a:ext cx="5951756" cy="517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2309859" y="6588456"/>
              <a:ext cx="5951657" cy="42552"/>
              <a:chOff x="2309859" y="6207456"/>
              <a:chExt cx="5951657" cy="4255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309859" y="6207456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2309859" y="7568901"/>
              <a:ext cx="5951657" cy="42552"/>
              <a:chOff x="2309859" y="7187901"/>
              <a:chExt cx="5951657" cy="4255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309859" y="7187901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2309859" y="8549346"/>
              <a:ext cx="5951657" cy="42552"/>
              <a:chOff x="2309859" y="8168346"/>
              <a:chExt cx="5951657" cy="4255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2309859" y="8168346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2271876" y="2965872"/>
              <a:ext cx="598995" cy="6287665"/>
              <a:chOff x="2271877" y="2584872"/>
              <a:chExt cx="598995" cy="628766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2271877" y="2584872"/>
                <a:ext cx="574825" cy="480644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2271914" y="3562314"/>
                <a:ext cx="592320" cy="480644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2271914" y="4542757"/>
                <a:ext cx="595739" cy="480644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2271914" y="5523208"/>
                <a:ext cx="598958" cy="480644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2271914" y="6503650"/>
                <a:ext cx="585653" cy="41764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2272411" y="7484093"/>
                <a:ext cx="586692" cy="417644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2272411" y="8454893"/>
                <a:ext cx="573120" cy="417644"/>
              </a:xfrm>
              <a:prstGeom prst="rect">
                <a:avLst/>
              </a:prstGeom>
            </p:spPr>
          </p:pic>
        </p:grpSp>
        <p:sp>
          <p:nvSpPr>
            <p:cNvPr id="1021" name=""/>
            <p:cNvSpPr txBox="1"/>
            <p:nvPr/>
          </p:nvSpPr>
          <p:spPr>
            <a:xfrm>
              <a:off x="3276600" y="29337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프로젝트 개요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  <p:sp>
          <p:nvSpPr>
            <p:cNvPr id="1022" name=""/>
            <p:cNvSpPr txBox="1"/>
            <p:nvPr/>
          </p:nvSpPr>
          <p:spPr>
            <a:xfrm>
              <a:off x="3276600" y="39243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서비스 사용 방법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  <p:sp>
          <p:nvSpPr>
            <p:cNvPr id="1023" name=""/>
            <p:cNvSpPr txBox="1"/>
            <p:nvPr/>
          </p:nvSpPr>
          <p:spPr>
            <a:xfrm>
              <a:off x="3276600" y="49149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시연 영상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  <p:sp>
          <p:nvSpPr>
            <p:cNvPr id="1024" name=""/>
            <p:cNvSpPr txBox="1"/>
            <p:nvPr/>
          </p:nvSpPr>
          <p:spPr>
            <a:xfrm>
              <a:off x="3276600" y="788670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팀 역할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  <p:sp>
          <p:nvSpPr>
            <p:cNvPr id="1025" name=""/>
            <p:cNvSpPr txBox="1"/>
            <p:nvPr/>
          </p:nvSpPr>
          <p:spPr>
            <a:xfrm>
              <a:off x="3276600" y="887349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후기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036" name="그룹 1001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1037" name="Object 2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sp>
          <p:nvSpPr>
            <p:cNvPr id="1038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3276600" y="590550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시스템 구성 및 기능 </a:t>
              </a:r>
  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2" name=""/>
            <p:cNvSpPr txBox="1"/>
            <p:nvPr/>
          </p:nvSpPr>
          <p:spPr>
            <a:xfrm>
              <a:off x="3276600" y="689991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사용 기술</a:t>
              </a:r>
              <a:endParaRPr lang="ko-KR" altLang="en-US" sz="2400">
                <a:latin typeface="한컴 말랑말랑 Bold"/>
                <a:ea typeface="한컴 말랑말랑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"/>
          <p:cNvGrpSpPr/>
          <p:nvPr/>
        </p:nvGrpSpPr>
        <p:grpSpPr>
          <a:xfrm rot="0"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1036" name="그룹 1001"/>
            <p:cNvGrpSpPr/>
            <p:nvPr/>
          </p:nvGrpSpPr>
          <p:grpSpPr>
            <a:xfrm rot="0"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37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49399" y="2034397"/>
              <a:ext cx="2118503" cy="2118503"/>
            </a:xfrm>
            <a:prstGeom prst="rect">
              <a:avLst/>
            </a:prstGeom>
          </p:spPr>
        </p:pic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1010" name="Object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264497" y="4548997"/>
              <a:ext cx="2118503" cy="2118503"/>
            </a:xfrm>
            <a:prstGeom prst="rect">
              <a:avLst/>
            </a:prstGeom>
          </p:spPr>
        </p:pic>
        <p:pic>
          <p:nvPicPr>
            <p:cNvPr id="1012" name="Object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264497" y="7124700"/>
              <a:ext cx="2118503" cy="2118503"/>
            </a:xfrm>
            <a:prstGeom prst="rect">
              <a:avLst/>
            </a:prstGeom>
          </p:spPr>
        </p:pic>
        <p:pic>
          <p:nvPicPr>
            <p:cNvPr id="1017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47800" y="2707684"/>
              <a:ext cx="5934701" cy="6550616"/>
            </a:xfrm>
            <a:prstGeom prst="rect">
              <a:avLst/>
            </a:prstGeom>
          </p:spPr>
        </p:pic>
        <p:pic>
          <p:nvPicPr>
            <p:cNvPr id="1018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620000" y="2705100"/>
              <a:ext cx="5639855" cy="6555783"/>
            </a:xfrm>
            <a:prstGeom prst="rect">
              <a:avLst/>
            </a:prstGeom>
          </p:spPr>
        </p:pic>
        <p:sp>
          <p:nvSpPr>
            <p:cNvPr id="1019" name=""/>
            <p:cNvSpPr txBox="1"/>
            <p:nvPr/>
          </p:nvSpPr>
          <p:spPr>
            <a:xfrm>
              <a:off x="14401799" y="7995285"/>
              <a:ext cx="1828800" cy="4248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상대 정보 부재</a:t>
              </a:r>
              <a:endPara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20" name=""/>
            <p:cNvSpPr txBox="1"/>
            <p:nvPr/>
          </p:nvSpPr>
          <p:spPr>
            <a:xfrm>
              <a:off x="14401799" y="5399651"/>
              <a:ext cx="1828800" cy="4182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이용료 정산</a:t>
              </a:r>
              <a:endPara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21" name=""/>
            <p:cNvSpPr txBox="1"/>
            <p:nvPr/>
          </p:nvSpPr>
          <p:spPr>
            <a:xfrm>
              <a:off x="14325599" y="2897505"/>
              <a:ext cx="2057400" cy="4248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매칭 시스템 부재</a:t>
              </a:r>
              <a:endPara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23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29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30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032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프로젝트 개요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39" name=""/>
            <p:cNvSpPr txBox="1"/>
            <p:nvPr/>
          </p:nvSpPr>
          <p:spPr>
            <a:xfrm>
              <a:off x="2285998" y="2065020"/>
              <a:ext cx="4267201" cy="487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&lt;</a:t>
              </a: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구장 예약 </a:t>
              </a: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&gt;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 txBox="1"/>
            <p:nvPr/>
          </p:nvSpPr>
          <p:spPr>
            <a:xfrm>
              <a:off x="8458199" y="2065020"/>
              <a:ext cx="4267201" cy="487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&lt;</a:t>
              </a:r>
              <a:r>
  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매칭 커뮤니티 </a:t>
              </a:r>
              <a:r>
  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&gt;</a:t>
              </a:r>
  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12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"/>
          <p:cNvGrpSpPr/>
          <p:nvPr/>
        </p:nvGrpSpPr>
        <p:grpSpPr>
          <a:xfrm rot="0"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1063" name="그룹 1001"/>
            <p:cNvGrpSpPr/>
            <p:nvPr/>
          </p:nvGrpSpPr>
          <p:grpSpPr>
            <a:xfrm rot="0"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64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sp>
          <p:nvSpPr>
            <p:cNvPr id="1023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29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30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032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프로젝트 개요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40" name=""/>
            <p:cNvSpPr/>
            <p:nvPr/>
          </p:nvSpPr>
          <p:spPr>
            <a:xfrm>
              <a:off x="43053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1" name=""/>
            <p:cNvSpPr/>
            <p:nvPr/>
          </p:nvSpPr>
          <p:spPr>
            <a:xfrm>
              <a:off x="7658100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2" name=""/>
            <p:cNvSpPr/>
            <p:nvPr/>
          </p:nvSpPr>
          <p:spPr>
            <a:xfrm>
              <a:off x="110109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3" name=""/>
            <p:cNvSpPr/>
            <p:nvPr/>
          </p:nvSpPr>
          <p:spPr>
            <a:xfrm>
              <a:off x="143637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4" name=""/>
            <p:cNvSpPr/>
            <p:nvPr/>
          </p:nvSpPr>
          <p:spPr>
            <a:xfrm>
              <a:off x="952501" y="29337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5" name=""/>
            <p:cNvSpPr txBox="1"/>
            <p:nvPr/>
          </p:nvSpPr>
          <p:spPr>
            <a:xfrm>
              <a:off x="1524000" y="27813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퀵 메뉴</a:t>
              </a: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8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43000" y="4000500"/>
              <a:ext cx="2590800" cy="2590800"/>
            </a:xfrm>
            <a:prstGeom prst="rect">
              <a:avLst/>
            </a:prstGeom>
          </p:spPr>
        </p:pic>
        <p:sp>
          <p:nvSpPr>
            <p:cNvPr id="1050" name=""/>
            <p:cNvSpPr txBox="1"/>
            <p:nvPr/>
          </p:nvSpPr>
          <p:spPr>
            <a:xfrm>
              <a:off x="48768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상대팀 정보</a:t>
              </a: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51" name=""/>
            <p:cNvSpPr txBox="1"/>
            <p:nvPr/>
          </p:nvSpPr>
          <p:spPr>
            <a:xfrm>
              <a:off x="82296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이용료 정산</a:t>
              </a: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52" name=""/>
            <p:cNvSpPr txBox="1"/>
            <p:nvPr/>
          </p:nvSpPr>
          <p:spPr>
            <a:xfrm>
              <a:off x="115824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위치</a:t>
              </a: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53" name=""/>
            <p:cNvSpPr txBox="1"/>
            <p:nvPr/>
          </p:nvSpPr>
          <p:spPr>
            <a:xfrm>
              <a:off x="149352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</a:t>
              </a:r>
  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55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43400" y="4305300"/>
              <a:ext cx="2895600" cy="1961933"/>
            </a:xfrm>
            <a:prstGeom prst="rect">
              <a:avLst/>
            </a:prstGeom>
          </p:spPr>
        </p:pic>
        <p:pic>
          <p:nvPicPr>
            <p:cNvPr id="1056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24773" y="3086100"/>
              <a:ext cx="2638453" cy="4854509"/>
            </a:xfrm>
            <a:prstGeom prst="rect">
              <a:avLst/>
            </a:prstGeom>
          </p:spPr>
        </p:pic>
        <p:pic>
          <p:nvPicPr>
            <p:cNvPr id="105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125200" y="3980990"/>
              <a:ext cx="2770694" cy="2762710"/>
            </a:xfrm>
            <a:prstGeom prst="rect">
              <a:avLst/>
            </a:prstGeom>
          </p:spPr>
        </p:pic>
        <p:pic>
          <p:nvPicPr>
            <p:cNvPr id="1059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478000" y="3565922"/>
              <a:ext cx="2743540" cy="3911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82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"/>
          <p:cNvGrpSpPr/>
          <p:nvPr/>
        </p:nvGrpSpPr>
        <p:grpSpPr>
          <a:xfrm rot="0">
            <a:off x="0" y="0"/>
            <a:ext cx="17678400" cy="10450947"/>
            <a:chOff x="0" y="0"/>
            <a:chExt cx="17678400" cy="10450947"/>
          </a:xfrm>
        </p:grpSpPr>
        <p:pic>
          <p:nvPicPr>
            <p:cNvPr id="1044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11714" y="571500"/>
              <a:ext cx="170666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105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29791" y="6424291"/>
              <a:ext cx="1843409" cy="1843409"/>
            </a:xfrm>
            <a:prstGeom prst="rect">
              <a:avLst/>
            </a:prstGeom>
          </p:spPr>
        </p:pic>
        <p:pic>
          <p:nvPicPr>
            <p:cNvPr id="105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3400" y="6438208"/>
              <a:ext cx="1829491" cy="18294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1029" name=""/>
            <p:cNvSpPr txBox="1"/>
            <p:nvPr/>
          </p:nvSpPr>
          <p:spPr>
            <a:xfrm>
              <a:off x="4495800" y="8309610"/>
              <a:ext cx="2133600" cy="643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600">
                  <a:latin typeface="한컴 말랑말랑 Bold"/>
                  <a:ea typeface="한컴 말랑말랑 Bold"/>
                </a:rPr>
                <a:t>우리 팀</a:t>
              </a:r>
              <a:endParaRPr lang="ko-KR" altLang="en-US" sz="3600">
                <a:latin typeface="한컴 말랑말랑 Bold"/>
                <a:ea typeface="한컴 말랑말랑 Bold"/>
              </a:endParaRPr>
            </a:p>
          </p:txBody>
        </p:sp>
        <p:sp>
          <p:nvSpPr>
            <p:cNvPr id="1030" name=""/>
            <p:cNvSpPr txBox="1"/>
            <p:nvPr/>
          </p:nvSpPr>
          <p:spPr>
            <a:xfrm>
              <a:off x="12496800" y="8309610"/>
              <a:ext cx="2133600" cy="643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600">
                  <a:latin typeface="한컴 말랑말랑 Bold"/>
                  <a:ea typeface="한컴 말랑말랑 Bold"/>
                </a:rPr>
                <a:t>상대 팀</a:t>
              </a:r>
              <a:endParaRPr lang="ko-KR" altLang="en-US" sz="3600">
                <a:latin typeface="한컴 말랑말랑 Bold"/>
                <a:ea typeface="한컴 말랑말랑 Bold"/>
              </a:endParaRPr>
            </a:p>
          </p:txBody>
        </p:sp>
        <p:pic>
          <p:nvPicPr>
            <p:cNvPr id="1031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467600" y="1714499"/>
              <a:ext cx="3429000" cy="3429000"/>
            </a:xfrm>
            <a:prstGeom prst="rect">
              <a:avLst/>
            </a:prstGeom>
          </p:spPr>
        </p:pic>
        <p:sp>
          <p:nvSpPr>
            <p:cNvPr id="1038" name=""/>
            <p:cNvSpPr/>
            <p:nvPr/>
          </p:nvSpPr>
          <p:spPr>
            <a:xfrm>
              <a:off x="7353300" y="7124700"/>
              <a:ext cx="3581400" cy="762000"/>
            </a:xfrm>
            <a:prstGeom prst="leftRightArrow">
              <a:avLst>
                <a:gd name="adj1" fmla="val 50000"/>
                <a:gd name="adj2" fmla="val 690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1" name=""/>
            <p:cNvSpPr/>
            <p:nvPr/>
          </p:nvSpPr>
          <p:spPr>
            <a:xfrm rot="13598690">
              <a:off x="10946222" y="4940462"/>
              <a:ext cx="1269881" cy="8778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2" name=""/>
            <p:cNvSpPr/>
            <p:nvPr/>
          </p:nvSpPr>
          <p:spPr>
            <a:xfrm rot="18786730">
              <a:off x="6143670" y="4946002"/>
              <a:ext cx="1269881" cy="8778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45" name=""/>
            <p:cNvSpPr txBox="1"/>
            <p:nvPr/>
          </p:nvSpPr>
          <p:spPr>
            <a:xfrm>
              <a:off x="4648200" y="4963477"/>
              <a:ext cx="1905000" cy="4829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1.</a:t>
              </a:r>
              <a:r>
                <a:rPr lang="ko-KR" altLang="en-US" sz="2600">
                  <a:latin typeface="한컴 말랑말랑 Bold"/>
                  <a:ea typeface="한컴 말랑말랑 Bold"/>
                </a:rPr>
                <a:t> 구장 예약</a:t>
              </a:r>
              <a:endParaRPr lang="ko-KR" altLang="en-US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046" name=""/>
            <p:cNvSpPr txBox="1"/>
            <p:nvPr/>
          </p:nvSpPr>
          <p:spPr>
            <a:xfrm>
              <a:off x="11887200" y="4963477"/>
              <a:ext cx="1905000" cy="4829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2.</a:t>
              </a:r>
              <a:r>
                <a:rPr lang="ko-KR" altLang="en-US" sz="2600">
                  <a:latin typeface="한컴 말랑말랑 Bold"/>
                  <a:ea typeface="한컴 말랑말랑 Bold"/>
                </a:rPr>
                <a:t> 도전 신청</a:t>
              </a:r>
              <a:endParaRPr lang="ko-KR" altLang="en-US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047" name=""/>
            <p:cNvSpPr txBox="1"/>
            <p:nvPr/>
          </p:nvSpPr>
          <p:spPr>
            <a:xfrm>
              <a:off x="8191500" y="6667500"/>
              <a:ext cx="1905000" cy="4838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3.</a:t>
              </a:r>
              <a:r>
                <a:rPr lang="ko-KR" altLang="en-US" sz="2600">
                  <a:latin typeface="한컴 말랑말랑 Bold"/>
                  <a:ea typeface="한컴 말랑말랑 Bold"/>
                </a:rPr>
                <a:t> 매칭 알림</a:t>
              </a:r>
              <a:endParaRPr lang="ko-KR" altLang="en-US" sz="2600">
                <a:latin typeface="한컴 말랑말랑 Bold"/>
                <a:ea typeface="한컴 말랑말랑 Bold"/>
              </a:endParaRPr>
            </a:p>
          </p:txBody>
        </p:sp>
        <p:sp>
          <p:nvSpPr>
            <p:cNvPr id="1048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050" name=""/>
            <p:cNvGrpSpPr/>
            <p:nvPr/>
          </p:nvGrpSpPr>
          <p:grpSpPr>
            <a:xfrm rot="0"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51" name="그룹 1004"/>
              <p:cNvGrpSpPr/>
              <p:nvPr/>
            </p:nvGrpSpPr>
            <p:grpSpPr>
              <a:xfrm rot="0"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52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53" name="Object 1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54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프로젝트 개요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62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077200" y="7505700"/>
              <a:ext cx="2133600" cy="18393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"/>
          <p:cNvGrpSpPr/>
          <p:nvPr/>
        </p:nvGrpSpPr>
        <p:grpSpPr>
          <a:xfrm rot="0">
            <a:off x="0" y="0"/>
            <a:ext cx="17678400" cy="10450947"/>
            <a:chOff x="0" y="0"/>
            <a:chExt cx="17678400" cy="10450947"/>
          </a:xfrm>
        </p:grpSpPr>
        <p:grpSp>
          <p:nvGrpSpPr>
            <p:cNvPr id="1043" name="그룹 1001"/>
            <p:cNvGrpSpPr/>
            <p:nvPr/>
          </p:nvGrpSpPr>
          <p:grpSpPr>
            <a:xfrm rot="0"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44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02" name="그룹 1002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pic>
          <p:nvPicPr>
            <p:cNvPr id="105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6800" y="4229100"/>
              <a:ext cx="11426124" cy="5181600"/>
            </a:xfrm>
            <a:prstGeom prst="rect">
              <a:avLst/>
            </a:prstGeom>
          </p:spPr>
        </p:pic>
        <p:pic>
          <p:nvPicPr>
            <p:cNvPr id="1053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200" y="2476500"/>
              <a:ext cx="4114800" cy="6918208"/>
            </a:xfrm>
            <a:prstGeom prst="rect">
              <a:avLst/>
            </a:prstGeom>
          </p:spPr>
        </p:pic>
        <p:sp>
          <p:nvSpPr>
            <p:cNvPr id="1055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057" name=""/>
            <p:cNvGrpSpPr/>
            <p:nvPr/>
          </p:nvGrpSpPr>
          <p:grpSpPr>
            <a:xfrm rot="0"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58" name="그룹 1004"/>
              <p:cNvGrpSpPr/>
              <p:nvPr/>
            </p:nvGrpSpPr>
            <p:grpSpPr>
              <a:xfrm rot="0"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59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60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61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63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30000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42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"/>
          <p:cNvGrpSpPr/>
          <p:nvPr/>
        </p:nvGrpSpPr>
        <p:grpSpPr>
          <a:xfrm rot="0">
            <a:off x="0" y="0"/>
            <a:ext cx="17676286" cy="10450947"/>
            <a:chOff x="0" y="0"/>
            <a:chExt cx="17676286" cy="10450947"/>
          </a:xfrm>
        </p:grpSpPr>
        <p:pic>
          <p:nvPicPr>
            <p:cNvPr id="105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09600" y="571499"/>
              <a:ext cx="170666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pic>
          <p:nvPicPr>
            <p:cNvPr id="106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075756" y="2476500"/>
              <a:ext cx="4145445" cy="6934200"/>
            </a:xfrm>
            <a:prstGeom prst="rect">
              <a:avLst/>
            </a:prstGeom>
          </p:spPr>
        </p:pic>
        <p:pic>
          <p:nvPicPr>
            <p:cNvPr id="106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93893" y="4000500"/>
              <a:ext cx="11402907" cy="5410200"/>
            </a:xfrm>
            <a:prstGeom prst="rect">
              <a:avLst/>
            </a:prstGeom>
          </p:spPr>
        </p:pic>
        <p:sp>
          <p:nvSpPr>
            <p:cNvPr id="1064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072" name=""/>
            <p:cNvGrpSpPr/>
            <p:nvPr/>
          </p:nvGrpSpPr>
          <p:grpSpPr>
            <a:xfrm rot="0"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73" name="그룹 1004"/>
              <p:cNvGrpSpPr/>
              <p:nvPr/>
            </p:nvGrpSpPr>
            <p:grpSpPr>
              <a:xfrm rot="0"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74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75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76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79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54063" cy="1600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9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"/>
          <p:cNvGrpSpPr/>
          <p:nvPr/>
        </p:nvGrpSpPr>
        <p:grpSpPr>
          <a:xfrm rot="0">
            <a:off x="0" y="0"/>
            <a:ext cx="17678400" cy="10450947"/>
            <a:chOff x="0" y="0"/>
            <a:chExt cx="17678400" cy="10450947"/>
          </a:xfrm>
        </p:grpSpPr>
        <p:grpSp>
          <p:nvGrpSpPr>
            <p:cNvPr id="28" name="그룹 1001"/>
            <p:cNvGrpSpPr/>
            <p:nvPr/>
          </p:nvGrpSpPr>
          <p:grpSpPr>
            <a:xfrm rot="0"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9" name="Object 2"/>
              <p:cNvPicPr>
                <a:picLocks noChangeAspect="1"/>
              </p:cNvPicPr>
              <p:nvPr/>
            </p:nvPicPr>
            <p:blipFill rotWithShape="1">
              <a:blip r:embed="rId3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grpSp>
          <p:nvGrpSpPr>
            <p:cNvPr id="30" name="그룹 1002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31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33" name="그룹 1003"/>
            <p:cNvGrpSpPr/>
            <p:nvPr/>
          </p:nvGrpSpPr>
          <p:grpSpPr>
            <a:xfrm rot="0"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4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49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50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78858" y="3924300"/>
              <a:ext cx="11430000" cy="5486400"/>
            </a:xfrm>
            <a:prstGeom prst="rect">
              <a:avLst/>
            </a:prstGeom>
          </p:spPr>
        </p:pic>
        <p:pic>
          <p:nvPicPr>
            <p:cNvPr id="52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6934200"/>
            </a:xfrm>
            <a:prstGeom prst="rect">
              <a:avLst/>
            </a:prstGeom>
          </p:spPr>
        </p:pic>
        <p:grpSp>
          <p:nvGrpSpPr>
            <p:cNvPr id="55" name=""/>
            <p:cNvGrpSpPr/>
            <p:nvPr/>
          </p:nvGrpSpPr>
          <p:grpSpPr>
            <a:xfrm rot="0"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56" name="그룹 1004"/>
              <p:cNvGrpSpPr/>
              <p:nvPr/>
            </p:nvGrpSpPr>
            <p:grpSpPr>
              <a:xfrm rot="0"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57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1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59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66800" y="2476500"/>
              <a:ext cx="11442058" cy="145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59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"/>
          <p:cNvGrpSpPr/>
          <p:nvPr/>
        </p:nvGrpSpPr>
        <p:grpSpPr>
          <a:xfrm rot="0">
            <a:off x="0" y="0"/>
            <a:ext cx="17754600" cy="10450947"/>
            <a:chOff x="0" y="0"/>
            <a:chExt cx="17754600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11714" y="5715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1034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66800" y="3467101"/>
              <a:ext cx="11430000" cy="594359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 rot="0"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pic>
          <p:nvPicPr>
            <p:cNvPr id="103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200" y="2476500"/>
              <a:ext cx="4114800" cy="7391400"/>
            </a:xfrm>
            <a:prstGeom prst="rect">
              <a:avLst/>
            </a:prstGeom>
          </p:spPr>
        </p:pic>
        <p:pic>
          <p:nvPicPr>
            <p:cNvPr id="103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1371600"/>
            </a:xfrm>
            <a:prstGeom prst="rect">
              <a:avLst/>
            </a:prstGeom>
          </p:spPr>
        </p:pic>
        <p:sp>
          <p:nvSpPr>
            <p:cNvPr id="1036" name="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09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37" name=""/>
            <p:cNvSpPr/>
            <p:nvPr/>
          </p:nvSpPr>
          <p:spPr>
            <a:xfrm>
              <a:off x="12725400" y="9410701"/>
              <a:ext cx="4800600" cy="381000"/>
            </a:xfrm>
            <a:prstGeom prst="rect">
              <a:avLst/>
            </a:prstGeom>
            <a:solidFill>
              <a:srgbClr val="f8f2e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"/>
            <p:cNvSpPr/>
            <p:nvPr/>
          </p:nvSpPr>
          <p:spPr>
            <a:xfrm>
              <a:off x="990599" y="9791700"/>
              <a:ext cx="48006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040" name=""/>
            <p:cNvGrpSpPr/>
            <p:nvPr/>
          </p:nvGrpSpPr>
          <p:grpSpPr>
            <a:xfrm rot="0"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41" name="그룹 1004"/>
              <p:cNvGrpSpPr/>
              <p:nvPr/>
            </p:nvGrpSpPr>
            <p:grpSpPr>
              <a:xfrm rot="0"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42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43" name="Object 1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44" name="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6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66800" y="2476500"/>
              <a:ext cx="11430000" cy="1012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175</ep:Words>
  <ep:PresentationFormat>On-screen Show (4:3)</ep:PresentationFormat>
  <ep:Paragraphs>0</ep:Paragraphs>
  <ep:Slides>17</ep:Slides>
  <ep:Notes>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2023-01-02T15:16:05.000</dcterms:created>
  <dc:creator>officegen</dc:creator>
  <cp:lastModifiedBy>31690</cp:lastModifiedBy>
  <dcterms:modified xsi:type="dcterms:W3CDTF">2023-01-06T00:00:17.077</dcterms:modified>
  <cp:revision>228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